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v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pta.org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Kate.Alie@vdh.virginia.gov" TargetMode="External"/><Relationship Id="rId7" Type="http://schemas.openxmlformats.org/officeDocument/2006/relationships/hyperlink" Target="http://www.ccsso.org/Who_We_Are/Meet_the_Chiefs.html?State=Virginia%20Department%20of%20Education" TargetMode="External"/><Relationship Id="rId12" Type="http://schemas.openxmlformats.org/officeDocument/2006/relationships/hyperlink" Target="https://governor.virginia.gov/" TargetMode="External"/><Relationship Id="rId2" Type="http://schemas.openxmlformats.org/officeDocument/2006/relationships/hyperlink" Target="mailto:Vanessa.wigand@doe.virginia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doe.virginia.gov/instruction/physed/" TargetMode="External"/><Relationship Id="rId11" Type="http://schemas.openxmlformats.org/officeDocument/2006/relationships/hyperlink" Target="http://www.vaprincipals.org/" TargetMode="External"/><Relationship Id="rId5" Type="http://schemas.openxmlformats.org/officeDocument/2006/relationships/hyperlink" Target="http://www.doe.virginia.gov/" TargetMode="External"/><Relationship Id="rId10" Type="http://schemas.openxmlformats.org/officeDocument/2006/relationships/hyperlink" Target="http://www.vaesp.net/home.html" TargetMode="External"/><Relationship Id="rId4" Type="http://schemas.openxmlformats.org/officeDocument/2006/relationships/hyperlink" Target="http://www.doe.virginia.gov/federal_programs/esea/essa/index.shtml" TargetMode="External"/><Relationship Id="rId9" Type="http://schemas.openxmlformats.org/officeDocument/2006/relationships/hyperlink" Target="http://vassonline.org/site/default.aspx?PageID=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2" y="3373942"/>
            <a:ext cx="6001268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VIRGINIA!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2684" r="21397" b="45037"/>
          <a:stretch/>
        </p:blipFill>
        <p:spPr bwMode="auto">
          <a:xfrm>
            <a:off x="1001997" y="0"/>
            <a:ext cx="10055158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38971" r="53658" b="9743"/>
          <a:stretch/>
        </p:blipFill>
        <p:spPr bwMode="auto">
          <a:xfrm>
            <a:off x="3313847" y="3012141"/>
            <a:ext cx="5168964" cy="37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17647" r="53755" b="60662"/>
          <a:stretch/>
        </p:blipFill>
        <p:spPr bwMode="auto">
          <a:xfrm>
            <a:off x="200852" y="3716342"/>
            <a:ext cx="3133165" cy="15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Virginia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680" y="5388946"/>
            <a:ext cx="333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www.vahperd.org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www.vahperd.org/graphics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/>
        </p:blipFill>
        <p:spPr bwMode="auto">
          <a:xfrm>
            <a:off x="2784543" y="1692494"/>
            <a:ext cx="6622914" cy="33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Virginia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93729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Vanessa Wigand</a:t>
            </a:r>
            <a:r>
              <a:rPr lang="en-US" sz="2000" dirty="0"/>
              <a:t>, Dept of Ed HPE Specialist, 804-225-3300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Kate Alie</a:t>
            </a:r>
            <a:r>
              <a:rPr lang="en-US" sz="2000" dirty="0"/>
              <a:t>, Dept of Health PA Specialist, 804-864-7730 </a:t>
            </a:r>
          </a:p>
          <a:p>
            <a:r>
              <a:rPr lang="en-US" sz="2400" dirty="0"/>
              <a:t>Virginia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Virginia Department of Education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Virginia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Virginia School Superintendents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Virginia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Virginia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Terry McAuliffe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1341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Virginia AHPERD Advocates for YOU!</vt:lpstr>
      <vt:lpstr>Virginia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171</cp:revision>
  <dcterms:created xsi:type="dcterms:W3CDTF">2015-10-25T21:50:48Z</dcterms:created>
  <dcterms:modified xsi:type="dcterms:W3CDTF">2017-06-14T16:01:37Z</dcterms:modified>
</cp:coreProperties>
</file>